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4" r:id="rId19"/>
    <p:sldId id="305" r:id="rId20"/>
    <p:sldId id="306" r:id="rId21"/>
    <p:sldId id="307" r:id="rId22"/>
    <p:sldId id="274" r:id="rId23"/>
    <p:sldId id="275" r:id="rId24"/>
    <p:sldId id="276" r:id="rId25"/>
    <p:sldId id="277" r:id="rId26"/>
    <p:sldId id="299" r:id="rId27"/>
    <p:sldId id="300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312" r:id="rId46"/>
    <p:sldId id="313" r:id="rId47"/>
    <p:sldId id="295" r:id="rId48"/>
    <p:sldId id="296" r:id="rId49"/>
    <p:sldId id="297" r:id="rId50"/>
    <p:sldId id="298" r:id="rId51"/>
    <p:sldId id="301" r:id="rId52"/>
    <p:sldId id="302" r:id="rId53"/>
    <p:sldId id="303" r:id="rId54"/>
    <p:sldId id="308" r:id="rId55"/>
    <p:sldId id="309" r:id="rId56"/>
    <p:sldId id="310" r:id="rId57"/>
    <p:sldId id="311" r:id="rId58"/>
    <p:sldId id="314" r:id="rId59"/>
    <p:sldId id="315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CA82F-62F8-4AA6-BE70-A1103337B487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1EBF0-D04A-4198-A500-0639DD96C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23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AB83E-F7EB-4416-B792-95623460CEE8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2012-03-26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136904" cy="2016224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5122" y="2780928"/>
            <a:ext cx="3333750" cy="2495550"/>
          </a:xfrm>
          <a:prstGeom prst="rect">
            <a:avLst/>
          </a:prstGeom>
          <a:noFill/>
          <a:ln w="88900" cap="rnd" cmpd="sng">
            <a:solidFill>
              <a:schemeClr val="accent2">
                <a:alpha val="90000"/>
              </a:schemeClr>
            </a:solidFill>
            <a:miter lim="800000"/>
            <a:headEnd/>
            <a:tailEnd/>
          </a:ln>
          <a:effectLst>
            <a:outerShdw blurRad="342900" dir="12840000" sx="108000" sy="108000" algn="tl" rotWithShape="0">
              <a:srgbClr val="002060">
                <a:alpha val="23000"/>
              </a:srgbClr>
            </a:outerShdw>
          </a:effectLst>
        </p:spPr>
      </p:pic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827597"/>
              </p:ext>
            </p:extLst>
          </p:nvPr>
        </p:nvGraphicFramePr>
        <p:xfrm>
          <a:off x="611560" y="3315513"/>
          <a:ext cx="1406203" cy="1672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6" imgW="3521520" imgH="4189680" progId="">
                  <p:embed/>
                </p:oleObj>
              </mc:Choice>
              <mc:Fallback>
                <p:oleObj name="CorelDRAW" r:id="rId6" imgW="3521520" imgH="4189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315513"/>
                        <a:ext cx="1406203" cy="16729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stokąt 8"/>
          <p:cNvSpPr/>
          <p:nvPr/>
        </p:nvSpPr>
        <p:spPr>
          <a:xfrm>
            <a:off x="323528" y="2606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Sprawozdanie z realizacji programu współpracy z organizacjami pozarządowymi w 2011 roku</a:t>
            </a:r>
            <a:r>
              <a:rPr lang="pl-PL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pl-PL" sz="36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074893"/>
              </p:ext>
            </p:extLst>
          </p:nvPr>
        </p:nvGraphicFramePr>
        <p:xfrm>
          <a:off x="6732240" y="3212976"/>
          <a:ext cx="140652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8" imgW="3521520" imgH="4189680" progId="">
                  <p:embed/>
                </p:oleObj>
              </mc:Choice>
              <mc:Fallback>
                <p:oleObj name="CorelDRAW" r:id="rId8" imgW="3521520" imgH="4189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3212976"/>
                        <a:ext cx="1406525" cy="167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67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Miting 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Lekkoatletyczny Osób </a:t>
            </a:r>
            <a:r>
              <a:rPr lang="pl-PL" sz="24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iepełnosprawnych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miting lekkoatletyczny dla niepełnosprawnych na osirze 3 wrzesnia 2011\IMG_3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07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miting lekkoatletyczny dla niepełnosprawnych na osirze 3 wrzesnia 2011\IMG_3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873" y="1554163"/>
            <a:ext cx="679065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iting lekkoatletyczny dla niepełnosprawnych na osirze 3 wrzesnia 2011\IMG_3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5522" y="1554163"/>
            <a:ext cx="678535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1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miting lekkoatletyczny dla niepełnosprawnych na osirze 3 wrzesnia 2011\IMG_3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891" y="1554163"/>
            <a:ext cx="679061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Obchody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Wybuchu II Wojny Światowej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1 wrzesnia 2011\DSC_0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07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1 wrzesnia 2011\DSC_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02" y="1554163"/>
            <a:ext cx="678719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3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1 wrzesnia 2011\DSC_0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1 wrzesnia 2011\DSC_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559" y="1554163"/>
            <a:ext cx="678728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Obchody Narodowego Święta Niepodległości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AGDALENAN\Desktop\Nowy folder\39b4f804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459144"/>
            <a:ext cx="7416824" cy="495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GDALENAN\Desktop\Nowy folder\55ed8fea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395" y="1268760"/>
            <a:ext cx="776715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Szkolenie dla przedstawicieli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organizacji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pozarządowych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zdjęcia archiwum\szkolenie ze środków unijnych\IMG_9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0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GDALENAN\Desktop\Nowy folder\ae003f7d3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316465"/>
            <a:ext cx="7704856" cy="51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GDALENAN\Desktop\Nowy folder\bc87b691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9" y="1170753"/>
            <a:ext cx="7913982" cy="52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Piknik Integracyjny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E:\3 wrzesnia święto rodziny pcpr\DSC_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07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piknik integracyjny wrzesień 2011\DSC02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410" y="1554163"/>
            <a:ext cx="603358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iknik integracyjny wrzesień 2011\DSC02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892" y="1554163"/>
            <a:ext cx="603461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piknik integracyjny wrzesień 2011\DSC02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395" y="1554163"/>
            <a:ext cx="603561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2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piknik integracyjny wrzesień 2011\DSC02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827" y="1554163"/>
            <a:ext cx="603674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piknik integracyjny wrzesień 2011\DSC02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388" y="1554163"/>
            <a:ext cx="603562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Święto pieczonego ziemniak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17 wrzesnia - św. pieczonego ziemniaka drzecin\DSC_0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17 wrzesnia - św. pieczonego ziemniaka drzecin\DSC_0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zdjęcia archiwum\szkolenie ze środków unijnych\IMG_9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820" y="1554163"/>
            <a:ext cx="679076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17 wrzesnia - św. pieczonego ziemniaka drzecin\DSC_0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573" y="1554163"/>
            <a:ext cx="67872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17 wrzesnia - św. pieczonego ziemniaka drzecin\DSC_0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561" y="1554163"/>
            <a:ext cx="6787277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17 wrzesnia - św. pieczonego ziemniaka drzecin\DSC_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17 wrzesnia - św. pieczonego ziemniaka drzecin\DSC_0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9" y="1554163"/>
            <a:ext cx="67889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XIII Lubuskie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Święto Plonów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E:\dozynki wojewódzkie 2011\IMG_3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07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ozynki wojewódzkie 2011\IMG_3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881" y="1554163"/>
            <a:ext cx="679063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dozynki wojewódzkie 2011\IMG_3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588" y="1554163"/>
            <a:ext cx="678722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dozynki wojewódzkie 2011\IMG_3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13" y="1554163"/>
            <a:ext cx="678717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dozynki wojewódzkie 2011\IMG_3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912" y="1554163"/>
            <a:ext cx="67905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dozynki wojewódzkie 2011\IMG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9" y="1554163"/>
            <a:ext cx="67889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zdjęcia archiwum\szkolenie ze środków unijnych\IMG_9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9" y="1554163"/>
            <a:ext cx="67889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„Światowy Dzień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bez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Tytoniu”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E:\swiatowy dzien bez papierosa\DSC01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2758" y="1556082"/>
            <a:ext cx="603088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swiatowy dzien bez papierosa\DSC01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892" y="1554163"/>
            <a:ext cx="603461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swiatowy dzien bez papierosa\DSC01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802" y="1554163"/>
            <a:ext cx="603679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swiatowy dzien bez papierosa\DSC01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967" y="1554163"/>
            <a:ext cx="603246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Międzynarodowy Strażacki Rajd 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wieździsty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3" descr="E:\rajd gwieździsty\IMG_1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782" y="1554163"/>
            <a:ext cx="679083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GDALENAN\Desktop\Nowy folder\9bf828c2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546" y="1554163"/>
            <a:ext cx="301730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GDALENAN\Desktop\Nowy folder\5c9993e0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E:\rajd gwieździsty\IMG_1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07" y="1556082"/>
            <a:ext cx="678318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4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E:\rajd gwieździsty\IMG_1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17" y="1554163"/>
            <a:ext cx="678716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rajd gwieździsty\IMG_1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13" y="1554163"/>
            <a:ext cx="678717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8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zdjęcia archiwum\szkolenie ze środków unijnych\IMG_9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449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rajd gwieździsty\IMG_1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rajd gwieździsty\IMG_1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korowód\DSC_0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9" y="1554163"/>
            <a:ext cx="67889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korowód\IMG_15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GDALENAN\Desktop\Nowy folder\f992e1e99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98912"/>
            <a:ext cx="7622976" cy="50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Powiatowy Dzień Seniora</a:t>
            </a:r>
            <a:r>
              <a:rPr lang="pl-PL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i="1" dirty="0">
                <a:latin typeface="Times New Roman" pitchFamily="18" charset="0"/>
                <a:cs typeface="Times New Roman" pitchFamily="18" charset="0"/>
              </a:rPr>
            </a:br>
            <a:endParaRPr lang="pl-PL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MAGDALENAN\Desktop\Nowy folder\5b0f7c67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268760"/>
            <a:ext cx="7114736" cy="53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GDALENAN\Desktop\Nowy folder\16e2a59f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340768"/>
            <a:ext cx="6610680" cy="49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GDALENAN\Desktop\Nowy folder\a80d7192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250758"/>
            <a:ext cx="6826704" cy="51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GDALENAN\Desktop\Nowy folder\e230c60b8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322766"/>
            <a:ext cx="6826704" cy="51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686800" cy="1872208"/>
          </a:xfrm>
        </p:spPr>
        <p:txBody>
          <a:bodyPr>
            <a:normAutofit/>
          </a:bodyPr>
          <a:lstStyle/>
          <a:p>
            <a:r>
              <a:rPr lang="pl-PL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Magdalena </a:t>
            </a:r>
            <a:r>
              <a:rPr lang="pl-PL" sz="1600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nowak</a:t>
            </a:r>
            <a:r>
              <a:rPr lang="pl-PL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Stupienko</a:t>
            </a:r>
            <a:br>
              <a:rPr lang="pl-PL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 i="1" cap="none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podinspektor ds. pozyskiwania funduszy unijnych i promocji </a:t>
            </a:r>
            <a:endParaRPr lang="pl-PL" sz="16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2697977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i="1" cap="all" dirty="0">
                <a:solidFill>
                  <a:schemeClr val="accent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Dziękuję za uwagę</a:t>
            </a:r>
            <a:r>
              <a:rPr lang="pl-PL" sz="44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pl-PL" sz="44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738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Światowy </a:t>
            </a:r>
            <a:r>
              <a:rPr lang="pl-PL" sz="24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zień Zdrowia</a:t>
            </a:r>
            <a:endParaRPr lang="pl-PL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majówka pełna zdrowia 2010\DSC01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2758" y="1556082"/>
            <a:ext cx="603088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ajówka pełna zdrowia 2010\DSC0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827" y="1554163"/>
            <a:ext cx="603674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ajówka pełna zdrowia 2010\DSC0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447" y="1554163"/>
            <a:ext cx="603350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ajówka pełna zdrowia 2010\DSC01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438" y="1554163"/>
            <a:ext cx="603352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218</TotalTime>
  <Words>62</Words>
  <Application>Microsoft Office PowerPoint</Application>
  <PresentationFormat>Pokaz na ekranie (4:3)</PresentationFormat>
  <Paragraphs>16</Paragraphs>
  <Slides>59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1" baseType="lpstr">
      <vt:lpstr>Wędrówka</vt:lpstr>
      <vt:lpstr>CorelDRAW</vt:lpstr>
      <vt:lpstr>                         </vt:lpstr>
      <vt:lpstr>Szkolenie dla przedstawicieli organizacji pozarządowych</vt:lpstr>
      <vt:lpstr>Prezentacja programu PowerPoint</vt:lpstr>
      <vt:lpstr>Prezentacja programu PowerPoint</vt:lpstr>
      <vt:lpstr>Prezentacja programu PowerPoint</vt:lpstr>
      <vt:lpstr>Światowy Dzień Zdrowia</vt:lpstr>
      <vt:lpstr>Prezentacja programu PowerPoint</vt:lpstr>
      <vt:lpstr>Prezentacja programu PowerPoint</vt:lpstr>
      <vt:lpstr>Prezentacja programu PowerPoint</vt:lpstr>
      <vt:lpstr>Miting Lekkoatletyczny Osób Niepełnosprawnych</vt:lpstr>
      <vt:lpstr>Prezentacja programu PowerPoint</vt:lpstr>
      <vt:lpstr>Prezentacja programu PowerPoint</vt:lpstr>
      <vt:lpstr>Prezentacja programu PowerPoint</vt:lpstr>
      <vt:lpstr>Obchody Wybuchu II Wojny Światowej</vt:lpstr>
      <vt:lpstr>Prezentacja programu PowerPoint</vt:lpstr>
      <vt:lpstr>Prezentacja programu PowerPoint</vt:lpstr>
      <vt:lpstr>Prezentacja programu PowerPoint</vt:lpstr>
      <vt:lpstr>Obchody Narodowego Święta Niepodległości</vt:lpstr>
      <vt:lpstr>Prezentacja programu PowerPoint</vt:lpstr>
      <vt:lpstr>Prezentacja programu PowerPoint</vt:lpstr>
      <vt:lpstr>Prezentacja programu PowerPoint</vt:lpstr>
      <vt:lpstr>Piknik Integracyjny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Święto pieczonego ziemniak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XIII Lubuskie Święto Plonów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„Światowy Dzień bez Tytoniu”</vt:lpstr>
      <vt:lpstr>Prezentacja programu PowerPoint</vt:lpstr>
      <vt:lpstr>Prezentacja programu PowerPoint</vt:lpstr>
      <vt:lpstr>Prezentacja programu PowerPoint</vt:lpstr>
      <vt:lpstr>Międzynarodowy Strażacki Rajd Gwieździsty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Powiatowy Dzień Seniora </vt:lpstr>
      <vt:lpstr>Prezentacja programu PowerPoint</vt:lpstr>
      <vt:lpstr>Prezentacja programu PowerPoint</vt:lpstr>
      <vt:lpstr>Prezentacja programu PowerPoint</vt:lpstr>
      <vt:lpstr>Magdalena nowak Stupienko podinspektor ds. pozyskiwania funduszy unijnych i promocji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</dc:title>
  <dc:creator>Magdalena Nowak Stupienko</dc:creator>
  <cp:lastModifiedBy>Magdalena Nowak Stupienko</cp:lastModifiedBy>
  <cp:revision>16</cp:revision>
  <dcterms:created xsi:type="dcterms:W3CDTF">2012-03-21T13:21:56Z</dcterms:created>
  <dcterms:modified xsi:type="dcterms:W3CDTF">2012-03-26T12:37:36Z</dcterms:modified>
</cp:coreProperties>
</file>